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3" r:id="rId7"/>
    <p:sldId id="258" r:id="rId8"/>
    <p:sldId id="259" r:id="rId9"/>
    <p:sldId id="260" r:id="rId10"/>
    <p:sldId id="264" r:id="rId11"/>
    <p:sldId id="261" r:id="rId12"/>
    <p:sldId id="262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85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382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3621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95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503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4571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4371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8859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272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917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369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040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815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605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269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621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25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F496AF6-C66C-4F1F-8287-5282EAEA04CE}" type="datetimeFigureOut">
              <a:rPr lang="nl-BE" smtClean="0"/>
              <a:t>17/02/2020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60497-19A1-4BF5-935D-B77BD15295F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8523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D722F-A755-402B-82B5-6DA167B881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11500" b="1" dirty="0">
                <a:solidFill>
                  <a:schemeClr val="bg1"/>
                </a:solidFill>
              </a:rPr>
              <a:t>STOS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F37A5D-0B0B-4912-97BD-B844C4181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3600" b="1" dirty="0" smtClean="0">
                <a:solidFill>
                  <a:schemeClr val="bg1"/>
                </a:solidFill>
              </a:rPr>
              <a:t>Woensdag </a:t>
            </a:r>
            <a:r>
              <a:rPr lang="nl-NL" sz="3600" b="1" dirty="0" smtClean="0">
                <a:solidFill>
                  <a:schemeClr val="bg1"/>
                </a:solidFill>
              </a:rPr>
              <a:t>19/02/2020</a:t>
            </a:r>
          </a:p>
          <a:p>
            <a:r>
              <a:rPr lang="nl-NL" sz="3600" b="1" dirty="0" smtClean="0">
                <a:solidFill>
                  <a:schemeClr val="bg1"/>
                </a:solidFill>
              </a:rPr>
              <a:t>LOP</a:t>
            </a:r>
            <a:endParaRPr lang="nl-BE" sz="3600" b="1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650AED-67C4-4614-810C-27133DCA8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87" y="6019800"/>
            <a:ext cx="360521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D722F-A755-402B-82B5-6DA167B881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11500" b="1" dirty="0">
                <a:solidFill>
                  <a:schemeClr val="bg1"/>
                </a:solidFill>
              </a:rPr>
              <a:t>STOS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F37A5D-0B0B-4912-97BD-B844C4181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3600" b="1" dirty="0" smtClean="0">
                <a:solidFill>
                  <a:schemeClr val="bg1"/>
                </a:solidFill>
              </a:rPr>
              <a:t>Woensdag </a:t>
            </a:r>
            <a:r>
              <a:rPr lang="nl-NL" sz="3600" b="1" dirty="0" smtClean="0">
                <a:solidFill>
                  <a:schemeClr val="bg1"/>
                </a:solidFill>
              </a:rPr>
              <a:t>19/02/2020</a:t>
            </a:r>
          </a:p>
          <a:p>
            <a:r>
              <a:rPr lang="nl-NL" sz="3600" b="1" dirty="0" smtClean="0">
                <a:solidFill>
                  <a:schemeClr val="bg1"/>
                </a:solidFill>
              </a:rPr>
              <a:t>LOP</a:t>
            </a:r>
            <a:endParaRPr lang="nl-BE" sz="3600" b="1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650AED-67C4-4614-810C-27133DCA8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87" y="6019800"/>
            <a:ext cx="360521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E726B-4DE4-42E8-8714-126670F2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E89CE4-2CDD-4AEE-8546-7B0244FA8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75" y="-21760"/>
            <a:ext cx="10231090" cy="687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E726B-4DE4-42E8-8714-126670F2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800" b="1" dirty="0" smtClean="0">
                <a:solidFill>
                  <a:schemeClr val="bg1"/>
                </a:solidFill>
              </a:rPr>
              <a:t>Aanpak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E89CE4-2CDD-4AEE-8546-7B0244FA8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4000" dirty="0" smtClean="0">
                <a:solidFill>
                  <a:schemeClr val="bg1"/>
                </a:solidFill>
              </a:rPr>
              <a:t>Pedagogische studiedag</a:t>
            </a:r>
            <a:endParaRPr lang="nl-BE" sz="4000" dirty="0">
              <a:solidFill>
                <a:schemeClr val="bg1"/>
              </a:solidFill>
            </a:endParaRPr>
          </a:p>
          <a:p>
            <a:r>
              <a:rPr lang="nl-NL" sz="4000" dirty="0" smtClean="0">
                <a:solidFill>
                  <a:schemeClr val="bg1"/>
                </a:solidFill>
              </a:rPr>
              <a:t>Getuigenis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Bevraging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Werkgroep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Leerkrachten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Directie (algemeen + financieel)</a:t>
            </a:r>
          </a:p>
          <a:p>
            <a:pPr lvl="1"/>
            <a:r>
              <a:rPr lang="nl-NL" sz="3600" dirty="0" smtClean="0">
                <a:solidFill>
                  <a:schemeClr val="bg1"/>
                </a:solidFill>
              </a:rPr>
              <a:t>Ouders</a:t>
            </a:r>
          </a:p>
          <a:p>
            <a:endParaRPr lang="nl-NL" dirty="0" smtClean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039EC5-5841-461F-A681-8C36BE2F9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87" y="6019800"/>
            <a:ext cx="360521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E726B-4DE4-42E8-8714-126670F2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41"/>
            <a:ext cx="10193230" cy="683625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3039EC5-5841-461F-A681-8C36BE2F9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87" y="6019800"/>
            <a:ext cx="360521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E726B-4DE4-42E8-8714-126670F2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E89CE4-2CDD-4AEE-8546-7B0244FA8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546"/>
            <a:ext cx="9260378" cy="68965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3039EC5-5841-461F-A681-8C36BE2F9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87" y="6019800"/>
            <a:ext cx="360521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E726B-4DE4-42E8-8714-126670F2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Wat kunnen leerkrachten doen?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E89CE4-2CDD-4AEE-8546-7B0244FA8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14"/>
            <a:ext cx="10515600" cy="5032375"/>
          </a:xfrm>
        </p:spPr>
        <p:txBody>
          <a:bodyPr>
            <a:no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Spreek kinderen nooit openlijk aan over armoede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Elk kind moet het gevoel hebben dat </a:t>
            </a:r>
            <a:r>
              <a:rPr lang="nl-NL" sz="2800" dirty="0" smtClean="0">
                <a:solidFill>
                  <a:schemeClr val="bg1"/>
                </a:solidFill>
              </a:rPr>
              <a:t>het </a:t>
            </a:r>
            <a:r>
              <a:rPr lang="nl-NL" sz="2800" dirty="0" smtClean="0">
                <a:solidFill>
                  <a:schemeClr val="bg1"/>
                </a:solidFill>
              </a:rPr>
              <a:t>er mag zijn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Niet iedereen </a:t>
            </a:r>
            <a:r>
              <a:rPr lang="nl-NL" sz="2800" dirty="0">
                <a:solidFill>
                  <a:schemeClr val="bg1"/>
                </a:solidFill>
              </a:rPr>
              <a:t>heeft</a:t>
            </a:r>
            <a:r>
              <a:rPr lang="nl-NL" sz="2800" dirty="0" smtClean="0">
                <a:solidFill>
                  <a:schemeClr val="bg1"/>
                </a:solidFill>
              </a:rPr>
              <a:t> al de vaardigheden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Materiaal meebrengen is niet altijd evident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Hou de kosten zo laag mogelijk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Maak het thema ‘armoede’ bespreekbaar in de klas (blijf discreet)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Bij contact met mensen in armoede vermijden we…</a:t>
            </a:r>
          </a:p>
          <a:p>
            <a:pPr lvl="1"/>
            <a:r>
              <a:rPr lang="nl-NL" sz="2400" dirty="0" smtClean="0">
                <a:solidFill>
                  <a:schemeClr val="bg1"/>
                </a:solidFill>
              </a:rPr>
              <a:t>Oordelen</a:t>
            </a:r>
          </a:p>
          <a:p>
            <a:pPr lvl="1"/>
            <a:r>
              <a:rPr lang="nl-NL" sz="2400" dirty="0" smtClean="0">
                <a:solidFill>
                  <a:schemeClr val="bg1"/>
                </a:solidFill>
              </a:rPr>
              <a:t>Meningen</a:t>
            </a:r>
          </a:p>
          <a:p>
            <a:pPr lvl="1"/>
            <a:r>
              <a:rPr lang="nl-NL" sz="2400" dirty="0" smtClean="0">
                <a:solidFill>
                  <a:schemeClr val="bg1"/>
                </a:solidFill>
              </a:rPr>
              <a:t>Advieze</a:t>
            </a:r>
            <a:r>
              <a:rPr lang="nl-NL" sz="2800" dirty="0" smtClean="0">
                <a:solidFill>
                  <a:schemeClr val="bg1"/>
                </a:solidFill>
              </a:rPr>
              <a:t>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039EC5-5841-461F-A681-8C36BE2F9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87" y="6019800"/>
            <a:ext cx="360521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E726B-4DE4-42E8-8714-126670F2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</a:rPr>
              <a:t>Verdere stappen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E89CE4-2CDD-4AEE-8546-7B0244FA8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2452"/>
            <a:ext cx="10515600" cy="5625548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Analyse van schoolonkosten per klas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Waar besparing mogelijk?</a:t>
            </a:r>
          </a:p>
          <a:p>
            <a:pPr lvl="1"/>
            <a:r>
              <a:rPr lang="nl-NL" sz="2400" dirty="0" smtClean="0">
                <a:solidFill>
                  <a:schemeClr val="bg1"/>
                </a:solidFill>
              </a:rPr>
              <a:t>Studie-uitstappen,</a:t>
            </a:r>
          </a:p>
          <a:p>
            <a:pPr lvl="1"/>
            <a:r>
              <a:rPr lang="nl-NL" sz="2400" dirty="0" smtClean="0">
                <a:solidFill>
                  <a:schemeClr val="bg1"/>
                </a:solidFill>
              </a:rPr>
              <a:t>Sportdagen,</a:t>
            </a:r>
          </a:p>
          <a:p>
            <a:pPr lvl="1"/>
            <a:r>
              <a:rPr lang="nl-NL" sz="2400" dirty="0" smtClean="0">
                <a:solidFill>
                  <a:schemeClr val="bg1"/>
                </a:solidFill>
              </a:rPr>
              <a:t>Boeken,</a:t>
            </a:r>
          </a:p>
          <a:p>
            <a:pPr lvl="1"/>
            <a:r>
              <a:rPr lang="nl-NL" sz="2400" dirty="0" smtClean="0">
                <a:solidFill>
                  <a:schemeClr val="bg1"/>
                </a:solidFill>
              </a:rPr>
              <a:t>…</a:t>
            </a:r>
            <a:endParaRPr lang="nl-NL" sz="2400" dirty="0" smtClean="0">
              <a:solidFill>
                <a:schemeClr val="bg1"/>
              </a:solidFill>
            </a:endParaRPr>
          </a:p>
          <a:p>
            <a:r>
              <a:rPr lang="nl-NL" sz="2800" dirty="0" smtClean="0">
                <a:solidFill>
                  <a:schemeClr val="bg1"/>
                </a:solidFill>
              </a:rPr>
              <a:t>Aanpassing communicatie naar ouders</a:t>
            </a:r>
          </a:p>
          <a:p>
            <a:pPr lvl="1"/>
            <a:r>
              <a:rPr lang="nl-NL" sz="2400" dirty="0" smtClean="0">
                <a:solidFill>
                  <a:schemeClr val="bg1"/>
                </a:solidFill>
              </a:rPr>
              <a:t>Taalgebruik</a:t>
            </a:r>
          </a:p>
          <a:p>
            <a:pPr lvl="1"/>
            <a:r>
              <a:rPr lang="nl-NL" sz="2400" dirty="0" smtClean="0">
                <a:solidFill>
                  <a:schemeClr val="bg1"/>
                </a:solidFill>
              </a:rPr>
              <a:t>Brief, Smartschool, rapport,…</a:t>
            </a:r>
          </a:p>
          <a:p>
            <a:pPr lvl="1"/>
            <a:r>
              <a:rPr lang="nl-NL" sz="2400" dirty="0" smtClean="0">
                <a:solidFill>
                  <a:schemeClr val="bg1"/>
                </a:solidFill>
              </a:rPr>
              <a:t>Koelkastfiche</a:t>
            </a:r>
          </a:p>
          <a:p>
            <a:pPr lvl="1"/>
            <a:r>
              <a:rPr lang="nl-NL" sz="2400" dirty="0" smtClean="0">
                <a:solidFill>
                  <a:schemeClr val="bg1"/>
                </a:solidFill>
              </a:rPr>
              <a:t>….</a:t>
            </a:r>
          </a:p>
          <a:p>
            <a:endParaRPr lang="nl-NL" dirty="0" smtClean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039EC5-5841-461F-A681-8C36BE2F9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87" y="6019800"/>
            <a:ext cx="360521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E726B-4DE4-42E8-8714-126670F2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E89CE4-2CDD-4AEE-8546-7B0244FA8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68" y="0"/>
            <a:ext cx="9683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11" y="1304"/>
            <a:ext cx="10572206" cy="68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9CD3BC5E7FF4E904D9A14C61890E0" ma:contentTypeVersion="10" ma:contentTypeDescription="Een nieuw document maken." ma:contentTypeScope="" ma:versionID="eb75f7d6adbe08ddf2e3bd28ecbda1b3">
  <xsd:schema xmlns:xsd="http://www.w3.org/2001/XMLSchema" xmlns:xs="http://www.w3.org/2001/XMLSchema" xmlns:p="http://schemas.microsoft.com/office/2006/metadata/properties" xmlns:ns3="2f4ea046-42d6-46a2-8897-76ca1b245abd" targetNamespace="http://schemas.microsoft.com/office/2006/metadata/properties" ma:root="true" ma:fieldsID="5be033071ad56ff2f536d95bc2161a46" ns3:_="">
    <xsd:import namespace="2f4ea046-42d6-46a2-8897-76ca1b245a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ea046-42d6-46a2-8897-76ca1b245a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2687FA-68C1-43DE-B4D7-8A0B2559C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4ea046-42d6-46a2-8897-76ca1b245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AC2BAA-91B3-4047-925C-36CD0AAAD44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f4ea046-42d6-46a2-8897-76ca1b245ab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047C57-D94F-493E-8388-16BCDD82B8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180</TotalTime>
  <Words>120</Words>
  <Application>Microsoft Office PowerPoint</Application>
  <PresentationFormat>Breedbeeld</PresentationFormat>
  <Paragraphs>37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STOS</vt:lpstr>
      <vt:lpstr>PowerPoint-presentatie</vt:lpstr>
      <vt:lpstr>Aanpak</vt:lpstr>
      <vt:lpstr>PowerPoint-presentatie</vt:lpstr>
      <vt:lpstr>PowerPoint-presentatie</vt:lpstr>
      <vt:lpstr>Wat kunnen leerkrachten doen?</vt:lpstr>
      <vt:lpstr>Verdere stappen</vt:lpstr>
      <vt:lpstr>PowerPoint-presentatie</vt:lpstr>
      <vt:lpstr>PowerPoint-presentatie</vt:lpstr>
      <vt:lpstr>STOS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STOS</dc:title>
  <dc:creator>Patrick Vansteenbrugge</dc:creator>
  <cp:lastModifiedBy>Patrick</cp:lastModifiedBy>
  <cp:revision>8</cp:revision>
  <dcterms:created xsi:type="dcterms:W3CDTF">2020-02-17T12:15:27Z</dcterms:created>
  <dcterms:modified xsi:type="dcterms:W3CDTF">2020-02-17T18:46:06Z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0x010100A6C9CD3BC5E7FF4E904D9A14C61890E0</vt:lpwstr>
  </property>
</Properties>
</file>